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60" r:id="rId4"/>
    <p:sldId id="261" r:id="rId5"/>
    <p:sldId id="257" r:id="rId6"/>
    <p:sldId id="263" r:id="rId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2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32" autoAdjust="0"/>
  </p:normalViewPr>
  <p:slideViewPr>
    <p:cSldViewPr snapToGrid="0">
      <p:cViewPr>
        <p:scale>
          <a:sx n="80" d="100"/>
          <a:sy n="80" d="100"/>
        </p:scale>
        <p:origin x="782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6091965-88FF-4424-85BC-F85F15BE7F66}" type="doc">
      <dgm:prSet loTypeId="urn:microsoft.com/office/officeart/2005/8/layout/chevron1" loCatId="process" qsTypeId="urn:microsoft.com/office/officeart/2005/8/quickstyle/simple1" qsCatId="simple" csTypeId="urn:microsoft.com/office/officeart/2005/8/colors/accent0_2" csCatId="mainScheme" phldr="1"/>
      <dgm:spPr/>
    </dgm:pt>
    <dgm:pt modelId="{C083F4B2-E219-4144-8372-72D21A96FCA9}">
      <dgm:prSet phldrT="[Text]"/>
      <dgm:spPr/>
      <dgm:t>
        <a:bodyPr/>
        <a:lstStyle/>
        <a:p>
          <a:r>
            <a:rPr lang="de-DE" dirty="0"/>
            <a:t>Guest </a:t>
          </a:r>
          <a:r>
            <a:rPr lang="de-DE" dirty="0" err="1"/>
            <a:t>presses</a:t>
          </a:r>
          <a:r>
            <a:rPr lang="de-DE" dirty="0"/>
            <a:t> </a:t>
          </a:r>
          <a:r>
            <a:rPr lang="de-DE" dirty="0" err="1"/>
            <a:t>door</a:t>
          </a:r>
          <a:r>
            <a:rPr lang="de-DE" dirty="0"/>
            <a:t> bell </a:t>
          </a:r>
          <a:r>
            <a:rPr lang="de-DE" dirty="0" err="1"/>
            <a:t>button</a:t>
          </a:r>
          <a:endParaRPr lang="de-DE" dirty="0"/>
        </a:p>
      </dgm:t>
    </dgm:pt>
    <dgm:pt modelId="{6FC27305-2C98-44CF-8F07-048548EDF0E6}" type="parTrans" cxnId="{3556B656-1BE5-4AC6-AE9B-F1DE83ACFCE9}">
      <dgm:prSet/>
      <dgm:spPr/>
      <dgm:t>
        <a:bodyPr/>
        <a:lstStyle/>
        <a:p>
          <a:endParaRPr lang="de-DE"/>
        </a:p>
      </dgm:t>
    </dgm:pt>
    <dgm:pt modelId="{B593D38F-578F-4F99-864C-2F5A97CC757A}" type="sibTrans" cxnId="{3556B656-1BE5-4AC6-AE9B-F1DE83ACFCE9}">
      <dgm:prSet/>
      <dgm:spPr/>
      <dgm:t>
        <a:bodyPr/>
        <a:lstStyle/>
        <a:p>
          <a:endParaRPr lang="de-DE"/>
        </a:p>
      </dgm:t>
    </dgm:pt>
    <dgm:pt modelId="{CB6C5357-63ED-49EF-BF5D-A38B1ABBB174}">
      <dgm:prSet phldrT="[Text]"/>
      <dgm:spPr/>
      <dgm:t>
        <a:bodyPr/>
        <a:lstStyle/>
        <a:p>
          <a:r>
            <a:rPr lang="de-DE" dirty="0"/>
            <a:t>12VAC on at </a:t>
          </a:r>
          <a:r>
            <a:rPr lang="de-DE" dirty="0" err="1"/>
            <a:t>the</a:t>
          </a:r>
          <a:r>
            <a:rPr lang="de-DE" dirty="0"/>
            <a:t> ring bell</a:t>
          </a:r>
        </a:p>
      </dgm:t>
    </dgm:pt>
    <dgm:pt modelId="{9B80A608-087E-4192-982B-77902DE1D151}" type="parTrans" cxnId="{1A8C6ACE-83DD-4641-BBD4-B2EE42725FCB}">
      <dgm:prSet/>
      <dgm:spPr/>
      <dgm:t>
        <a:bodyPr/>
        <a:lstStyle/>
        <a:p>
          <a:endParaRPr lang="de-DE"/>
        </a:p>
      </dgm:t>
    </dgm:pt>
    <dgm:pt modelId="{9E09D38B-A602-4106-A9A1-3609E5AA38EA}" type="sibTrans" cxnId="{1A8C6ACE-83DD-4641-BBD4-B2EE42725FCB}">
      <dgm:prSet/>
      <dgm:spPr/>
      <dgm:t>
        <a:bodyPr/>
        <a:lstStyle/>
        <a:p>
          <a:endParaRPr lang="de-DE"/>
        </a:p>
      </dgm:t>
    </dgm:pt>
    <dgm:pt modelId="{09F51CD1-DB6B-4620-8D17-AE29D7B3E7E0}">
      <dgm:prSet phldrT="[Text]"/>
      <dgm:spPr>
        <a:solidFill>
          <a:srgbClr val="FFC000"/>
        </a:solidFill>
      </dgm:spPr>
      <dgm:t>
        <a:bodyPr/>
        <a:lstStyle/>
        <a:p>
          <a:r>
            <a:rPr lang="de-DE" dirty="0"/>
            <a:t>Custom pull-down </a:t>
          </a:r>
          <a:r>
            <a:rPr lang="de-DE" dirty="0" err="1"/>
            <a:t>circuit</a:t>
          </a:r>
          <a:r>
            <a:rPr lang="de-DE" dirty="0"/>
            <a:t> </a:t>
          </a:r>
          <a:r>
            <a:rPr lang="de-DE" dirty="0" err="1"/>
            <a:t>to</a:t>
          </a:r>
          <a:r>
            <a:rPr lang="de-DE" dirty="0"/>
            <a:t> </a:t>
          </a:r>
          <a:r>
            <a:rPr lang="de-DE" dirty="0" err="1"/>
            <a:t>be</a:t>
          </a:r>
          <a:r>
            <a:rPr lang="de-DE" dirty="0"/>
            <a:t> </a:t>
          </a:r>
          <a:r>
            <a:rPr lang="de-DE" dirty="0" err="1"/>
            <a:t>developed</a:t>
          </a:r>
          <a:endParaRPr lang="de-DE" dirty="0"/>
        </a:p>
      </dgm:t>
    </dgm:pt>
    <dgm:pt modelId="{2AB14B62-931E-478E-A71A-094D05D25CD0}" type="parTrans" cxnId="{2966BFE7-79D4-43D7-9652-EB0FA3232318}">
      <dgm:prSet/>
      <dgm:spPr/>
      <dgm:t>
        <a:bodyPr/>
        <a:lstStyle/>
        <a:p>
          <a:endParaRPr lang="de-DE"/>
        </a:p>
      </dgm:t>
    </dgm:pt>
    <dgm:pt modelId="{601AFDC3-46CA-4384-B5FE-878385712028}" type="sibTrans" cxnId="{2966BFE7-79D4-43D7-9652-EB0FA3232318}">
      <dgm:prSet/>
      <dgm:spPr/>
      <dgm:t>
        <a:bodyPr/>
        <a:lstStyle/>
        <a:p>
          <a:endParaRPr lang="de-DE"/>
        </a:p>
      </dgm:t>
    </dgm:pt>
    <dgm:pt modelId="{5F87E27C-4153-4345-BB9C-2DABBDF73245}">
      <dgm:prSet phldrT="[Text]"/>
      <dgm:spPr/>
      <dgm:t>
        <a:bodyPr/>
        <a:lstStyle/>
        <a:p>
          <a:r>
            <a:rPr lang="de-DE" dirty="0"/>
            <a:t>Smart </a:t>
          </a:r>
          <a:r>
            <a:rPr lang="de-DE" dirty="0" err="1"/>
            <a:t>home</a:t>
          </a:r>
          <a:r>
            <a:rPr lang="de-DE" dirty="0"/>
            <a:t> </a:t>
          </a:r>
          <a:r>
            <a:rPr lang="de-DE" dirty="0" err="1"/>
            <a:t>reed</a:t>
          </a:r>
          <a:r>
            <a:rPr lang="de-DE" dirty="0"/>
            <a:t> </a:t>
          </a:r>
          <a:r>
            <a:rPr lang="de-DE" dirty="0" err="1"/>
            <a:t>window</a:t>
          </a:r>
          <a:r>
            <a:rPr lang="de-DE" dirty="0"/>
            <a:t> </a:t>
          </a:r>
          <a:r>
            <a:rPr lang="de-DE" dirty="0" err="1"/>
            <a:t>contact</a:t>
          </a:r>
          <a:endParaRPr lang="de-DE" dirty="0"/>
        </a:p>
      </dgm:t>
    </dgm:pt>
    <dgm:pt modelId="{7CC3DA32-A04F-49A0-9D8A-7DFAEC411786}" type="parTrans" cxnId="{6107C6A0-21AD-4FD7-90FA-2FF9EFD747F8}">
      <dgm:prSet/>
      <dgm:spPr/>
      <dgm:t>
        <a:bodyPr/>
        <a:lstStyle/>
        <a:p>
          <a:endParaRPr lang="de-DE"/>
        </a:p>
      </dgm:t>
    </dgm:pt>
    <dgm:pt modelId="{39A6792B-F4DE-4BEC-943B-9C2C377FD28C}" type="sibTrans" cxnId="{6107C6A0-21AD-4FD7-90FA-2FF9EFD747F8}">
      <dgm:prSet/>
      <dgm:spPr/>
      <dgm:t>
        <a:bodyPr/>
        <a:lstStyle/>
        <a:p>
          <a:endParaRPr lang="de-DE"/>
        </a:p>
      </dgm:t>
    </dgm:pt>
    <dgm:pt modelId="{E87F0E5B-B1CC-406A-A56C-4BC460BCBA16}">
      <dgm:prSet phldrT="[Text]"/>
      <dgm:spPr/>
      <dgm:t>
        <a:bodyPr/>
        <a:lstStyle/>
        <a:p>
          <a:r>
            <a:rPr lang="de-DE" dirty="0"/>
            <a:t>Alexa </a:t>
          </a:r>
          <a:r>
            <a:rPr lang="de-DE" dirty="0" err="1"/>
            <a:t>routine</a:t>
          </a:r>
          <a:endParaRPr lang="de-DE" dirty="0"/>
        </a:p>
      </dgm:t>
    </dgm:pt>
    <dgm:pt modelId="{CDF6788E-2B55-4E41-97E2-34D58BF05C7C}" type="parTrans" cxnId="{099A734C-31E0-4862-845D-B4B6105EED0B}">
      <dgm:prSet/>
      <dgm:spPr/>
      <dgm:t>
        <a:bodyPr/>
        <a:lstStyle/>
        <a:p>
          <a:endParaRPr lang="de-DE"/>
        </a:p>
      </dgm:t>
    </dgm:pt>
    <dgm:pt modelId="{838FC3C6-8D57-4458-B78F-3C7503578FA7}" type="sibTrans" cxnId="{099A734C-31E0-4862-845D-B4B6105EED0B}">
      <dgm:prSet/>
      <dgm:spPr/>
      <dgm:t>
        <a:bodyPr/>
        <a:lstStyle/>
        <a:p>
          <a:endParaRPr lang="de-DE"/>
        </a:p>
      </dgm:t>
    </dgm:pt>
    <dgm:pt modelId="{058E942C-48BD-4DF4-A557-E39484169CE5}">
      <dgm:prSet phldrT="[Text]"/>
      <dgm:spPr/>
      <dgm:t>
        <a:bodyPr/>
        <a:lstStyle/>
        <a:p>
          <a:r>
            <a:rPr lang="de-DE" dirty="0"/>
            <a:t>Launch Bosch </a:t>
          </a:r>
          <a:r>
            <a:rPr lang="de-DE" dirty="0" err="1"/>
            <a:t>Skill</a:t>
          </a:r>
          <a:endParaRPr lang="de-DE" dirty="0"/>
        </a:p>
      </dgm:t>
    </dgm:pt>
    <dgm:pt modelId="{E072B1AD-22E5-485D-8595-66AC3DE82EC2}" type="parTrans" cxnId="{8F9E9D25-A4AE-4C2C-B0BC-5E20F9E9DD53}">
      <dgm:prSet/>
      <dgm:spPr/>
      <dgm:t>
        <a:bodyPr/>
        <a:lstStyle/>
        <a:p>
          <a:endParaRPr lang="de-DE"/>
        </a:p>
      </dgm:t>
    </dgm:pt>
    <dgm:pt modelId="{91B635B3-8EB0-49D2-AB5F-07589329F9CB}" type="sibTrans" cxnId="{8F9E9D25-A4AE-4C2C-B0BC-5E20F9E9DD53}">
      <dgm:prSet/>
      <dgm:spPr/>
      <dgm:t>
        <a:bodyPr/>
        <a:lstStyle/>
        <a:p>
          <a:endParaRPr lang="de-DE"/>
        </a:p>
      </dgm:t>
    </dgm:pt>
    <dgm:pt modelId="{BBFDBF24-15F2-4D38-AB89-54167AC761C6}" type="pres">
      <dgm:prSet presAssocID="{B6091965-88FF-4424-85BC-F85F15BE7F66}" presName="Name0" presStyleCnt="0">
        <dgm:presLayoutVars>
          <dgm:dir/>
          <dgm:animLvl val="lvl"/>
          <dgm:resizeHandles val="exact"/>
        </dgm:presLayoutVars>
      </dgm:prSet>
      <dgm:spPr/>
    </dgm:pt>
    <dgm:pt modelId="{0F5016A1-5C1B-4A67-BDBA-E5C27E493580}" type="pres">
      <dgm:prSet presAssocID="{C083F4B2-E219-4144-8372-72D21A96FCA9}" presName="parTxOnly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AB6F026A-DF90-4A02-8844-0E71CF6E2335}" type="pres">
      <dgm:prSet presAssocID="{B593D38F-578F-4F99-864C-2F5A97CC757A}" presName="parTxOnlySpace" presStyleCnt="0"/>
      <dgm:spPr/>
    </dgm:pt>
    <dgm:pt modelId="{693E68C4-9DD3-4259-A699-BA75B02543B6}" type="pres">
      <dgm:prSet presAssocID="{CB6C5357-63ED-49EF-BF5D-A38B1ABBB174}" presName="parTxOnly" presStyleLbl="node1" presStyleIdx="1" presStyleCnt="6">
        <dgm:presLayoutVars>
          <dgm:chMax val="0"/>
          <dgm:chPref val="0"/>
          <dgm:bulletEnabled val="1"/>
        </dgm:presLayoutVars>
      </dgm:prSet>
      <dgm:spPr/>
    </dgm:pt>
    <dgm:pt modelId="{A9A0E2FA-B19E-468C-9523-49EF2CBC9C28}" type="pres">
      <dgm:prSet presAssocID="{9E09D38B-A602-4106-A9A1-3609E5AA38EA}" presName="parTxOnlySpace" presStyleCnt="0"/>
      <dgm:spPr/>
    </dgm:pt>
    <dgm:pt modelId="{3837319C-EEF3-4BDC-B05B-72B845021F5C}" type="pres">
      <dgm:prSet presAssocID="{09F51CD1-DB6B-4620-8D17-AE29D7B3E7E0}" presName="parTxOnly" presStyleLbl="node1" presStyleIdx="2" presStyleCnt="6">
        <dgm:presLayoutVars>
          <dgm:chMax val="0"/>
          <dgm:chPref val="0"/>
          <dgm:bulletEnabled val="1"/>
        </dgm:presLayoutVars>
      </dgm:prSet>
      <dgm:spPr/>
    </dgm:pt>
    <dgm:pt modelId="{C48B93AD-F312-4621-B9DA-7A721B57B4B7}" type="pres">
      <dgm:prSet presAssocID="{601AFDC3-46CA-4384-B5FE-878385712028}" presName="parTxOnlySpace" presStyleCnt="0"/>
      <dgm:spPr/>
    </dgm:pt>
    <dgm:pt modelId="{AB4E52F4-CD94-4F69-9127-AEA1D4B8A93E}" type="pres">
      <dgm:prSet presAssocID="{5F87E27C-4153-4345-BB9C-2DABBDF73245}" presName="parTxOnly" presStyleLbl="node1" presStyleIdx="3" presStyleCnt="6">
        <dgm:presLayoutVars>
          <dgm:chMax val="0"/>
          <dgm:chPref val="0"/>
          <dgm:bulletEnabled val="1"/>
        </dgm:presLayoutVars>
      </dgm:prSet>
      <dgm:spPr/>
    </dgm:pt>
    <dgm:pt modelId="{61DB5684-FAF2-4EF6-AFB3-A23C058FC0C9}" type="pres">
      <dgm:prSet presAssocID="{39A6792B-F4DE-4BEC-943B-9C2C377FD28C}" presName="parTxOnlySpace" presStyleCnt="0"/>
      <dgm:spPr/>
    </dgm:pt>
    <dgm:pt modelId="{5995FD70-38C8-4F6E-8F85-DA216AC40A3F}" type="pres">
      <dgm:prSet presAssocID="{E87F0E5B-B1CC-406A-A56C-4BC460BCBA16}" presName="parTxOnly" presStyleLbl="node1" presStyleIdx="4" presStyleCnt="6">
        <dgm:presLayoutVars>
          <dgm:chMax val="0"/>
          <dgm:chPref val="0"/>
          <dgm:bulletEnabled val="1"/>
        </dgm:presLayoutVars>
      </dgm:prSet>
      <dgm:spPr/>
    </dgm:pt>
    <dgm:pt modelId="{30D16207-D1BB-4D96-A6D0-45572F0FB6DF}" type="pres">
      <dgm:prSet presAssocID="{838FC3C6-8D57-4458-B78F-3C7503578FA7}" presName="parTxOnlySpace" presStyleCnt="0"/>
      <dgm:spPr/>
    </dgm:pt>
    <dgm:pt modelId="{3FEA6440-43DC-4378-BCFA-1269A7898092}" type="pres">
      <dgm:prSet presAssocID="{058E942C-48BD-4DF4-A557-E39484169CE5}" presName="parTxOnly" presStyleLbl="node1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8A2F3C06-4480-4AF9-8EEB-81BCAD52771A}" type="presOf" srcId="{E87F0E5B-B1CC-406A-A56C-4BC460BCBA16}" destId="{5995FD70-38C8-4F6E-8F85-DA216AC40A3F}" srcOrd="0" destOrd="0" presId="urn:microsoft.com/office/officeart/2005/8/layout/chevron1"/>
    <dgm:cxn modelId="{ADBA1312-8610-4C1F-A68E-980CCB4BFA8D}" type="presOf" srcId="{B6091965-88FF-4424-85BC-F85F15BE7F66}" destId="{BBFDBF24-15F2-4D38-AB89-54167AC761C6}" srcOrd="0" destOrd="0" presId="urn:microsoft.com/office/officeart/2005/8/layout/chevron1"/>
    <dgm:cxn modelId="{98DBEE1C-DBB5-4258-BEDF-78F0D59F10B0}" type="presOf" srcId="{CB6C5357-63ED-49EF-BF5D-A38B1ABBB174}" destId="{693E68C4-9DD3-4259-A699-BA75B02543B6}" srcOrd="0" destOrd="0" presId="urn:microsoft.com/office/officeart/2005/8/layout/chevron1"/>
    <dgm:cxn modelId="{8F9E9D25-A4AE-4C2C-B0BC-5E20F9E9DD53}" srcId="{B6091965-88FF-4424-85BC-F85F15BE7F66}" destId="{058E942C-48BD-4DF4-A557-E39484169CE5}" srcOrd="5" destOrd="0" parTransId="{E072B1AD-22E5-485D-8595-66AC3DE82EC2}" sibTransId="{91B635B3-8EB0-49D2-AB5F-07589329F9CB}"/>
    <dgm:cxn modelId="{6DE6AE46-4CE2-4F0B-9D89-EE78CF558BF5}" type="presOf" srcId="{C083F4B2-E219-4144-8372-72D21A96FCA9}" destId="{0F5016A1-5C1B-4A67-BDBA-E5C27E493580}" srcOrd="0" destOrd="0" presId="urn:microsoft.com/office/officeart/2005/8/layout/chevron1"/>
    <dgm:cxn modelId="{099A734C-31E0-4862-845D-B4B6105EED0B}" srcId="{B6091965-88FF-4424-85BC-F85F15BE7F66}" destId="{E87F0E5B-B1CC-406A-A56C-4BC460BCBA16}" srcOrd="4" destOrd="0" parTransId="{CDF6788E-2B55-4E41-97E2-34D58BF05C7C}" sibTransId="{838FC3C6-8D57-4458-B78F-3C7503578FA7}"/>
    <dgm:cxn modelId="{3556B656-1BE5-4AC6-AE9B-F1DE83ACFCE9}" srcId="{B6091965-88FF-4424-85BC-F85F15BE7F66}" destId="{C083F4B2-E219-4144-8372-72D21A96FCA9}" srcOrd="0" destOrd="0" parTransId="{6FC27305-2C98-44CF-8F07-048548EDF0E6}" sibTransId="{B593D38F-578F-4F99-864C-2F5A97CC757A}"/>
    <dgm:cxn modelId="{9130FB8C-1265-4683-912F-9C969CF5BE75}" type="presOf" srcId="{058E942C-48BD-4DF4-A557-E39484169CE5}" destId="{3FEA6440-43DC-4378-BCFA-1269A7898092}" srcOrd="0" destOrd="0" presId="urn:microsoft.com/office/officeart/2005/8/layout/chevron1"/>
    <dgm:cxn modelId="{6107C6A0-21AD-4FD7-90FA-2FF9EFD747F8}" srcId="{B6091965-88FF-4424-85BC-F85F15BE7F66}" destId="{5F87E27C-4153-4345-BB9C-2DABBDF73245}" srcOrd="3" destOrd="0" parTransId="{7CC3DA32-A04F-49A0-9D8A-7DFAEC411786}" sibTransId="{39A6792B-F4DE-4BEC-943B-9C2C377FD28C}"/>
    <dgm:cxn modelId="{12C65CC1-F43D-4D93-8D1F-14F80285E768}" type="presOf" srcId="{5F87E27C-4153-4345-BB9C-2DABBDF73245}" destId="{AB4E52F4-CD94-4F69-9127-AEA1D4B8A93E}" srcOrd="0" destOrd="0" presId="urn:microsoft.com/office/officeart/2005/8/layout/chevron1"/>
    <dgm:cxn modelId="{1A8C6ACE-83DD-4641-BBD4-B2EE42725FCB}" srcId="{B6091965-88FF-4424-85BC-F85F15BE7F66}" destId="{CB6C5357-63ED-49EF-BF5D-A38B1ABBB174}" srcOrd="1" destOrd="0" parTransId="{9B80A608-087E-4192-982B-77902DE1D151}" sibTransId="{9E09D38B-A602-4106-A9A1-3609E5AA38EA}"/>
    <dgm:cxn modelId="{2966BFE7-79D4-43D7-9652-EB0FA3232318}" srcId="{B6091965-88FF-4424-85BC-F85F15BE7F66}" destId="{09F51CD1-DB6B-4620-8D17-AE29D7B3E7E0}" srcOrd="2" destOrd="0" parTransId="{2AB14B62-931E-478E-A71A-094D05D25CD0}" sibTransId="{601AFDC3-46CA-4384-B5FE-878385712028}"/>
    <dgm:cxn modelId="{DBC24AF1-5C21-41B7-8737-A33041527026}" type="presOf" srcId="{09F51CD1-DB6B-4620-8D17-AE29D7B3E7E0}" destId="{3837319C-EEF3-4BDC-B05B-72B845021F5C}" srcOrd="0" destOrd="0" presId="urn:microsoft.com/office/officeart/2005/8/layout/chevron1"/>
    <dgm:cxn modelId="{348199A5-75B8-4DF8-96F4-7B8118BB67F4}" type="presParOf" srcId="{BBFDBF24-15F2-4D38-AB89-54167AC761C6}" destId="{0F5016A1-5C1B-4A67-BDBA-E5C27E493580}" srcOrd="0" destOrd="0" presId="urn:microsoft.com/office/officeart/2005/8/layout/chevron1"/>
    <dgm:cxn modelId="{30921B41-1CC6-4CAC-860D-E9086FBFCC74}" type="presParOf" srcId="{BBFDBF24-15F2-4D38-AB89-54167AC761C6}" destId="{AB6F026A-DF90-4A02-8844-0E71CF6E2335}" srcOrd="1" destOrd="0" presId="urn:microsoft.com/office/officeart/2005/8/layout/chevron1"/>
    <dgm:cxn modelId="{1F52B4BB-D78F-461C-B62D-B85216D7F219}" type="presParOf" srcId="{BBFDBF24-15F2-4D38-AB89-54167AC761C6}" destId="{693E68C4-9DD3-4259-A699-BA75B02543B6}" srcOrd="2" destOrd="0" presId="urn:microsoft.com/office/officeart/2005/8/layout/chevron1"/>
    <dgm:cxn modelId="{A9730D92-2E85-4C68-B264-34F7260A4501}" type="presParOf" srcId="{BBFDBF24-15F2-4D38-AB89-54167AC761C6}" destId="{A9A0E2FA-B19E-468C-9523-49EF2CBC9C28}" srcOrd="3" destOrd="0" presId="urn:microsoft.com/office/officeart/2005/8/layout/chevron1"/>
    <dgm:cxn modelId="{7322611B-F7F8-4F0C-844F-9725C675424A}" type="presParOf" srcId="{BBFDBF24-15F2-4D38-AB89-54167AC761C6}" destId="{3837319C-EEF3-4BDC-B05B-72B845021F5C}" srcOrd="4" destOrd="0" presId="urn:microsoft.com/office/officeart/2005/8/layout/chevron1"/>
    <dgm:cxn modelId="{0ECF6A68-37FF-4803-924D-203BEFC35AEC}" type="presParOf" srcId="{BBFDBF24-15F2-4D38-AB89-54167AC761C6}" destId="{C48B93AD-F312-4621-B9DA-7A721B57B4B7}" srcOrd="5" destOrd="0" presId="urn:microsoft.com/office/officeart/2005/8/layout/chevron1"/>
    <dgm:cxn modelId="{E4A3371A-6375-4E5E-87F2-37ED98F6984D}" type="presParOf" srcId="{BBFDBF24-15F2-4D38-AB89-54167AC761C6}" destId="{AB4E52F4-CD94-4F69-9127-AEA1D4B8A93E}" srcOrd="6" destOrd="0" presId="urn:microsoft.com/office/officeart/2005/8/layout/chevron1"/>
    <dgm:cxn modelId="{6AF1FBC2-AF45-43D1-99A1-0895C169242E}" type="presParOf" srcId="{BBFDBF24-15F2-4D38-AB89-54167AC761C6}" destId="{61DB5684-FAF2-4EF6-AFB3-A23C058FC0C9}" srcOrd="7" destOrd="0" presId="urn:microsoft.com/office/officeart/2005/8/layout/chevron1"/>
    <dgm:cxn modelId="{B59B4066-EA8B-4F19-844E-7737385D2413}" type="presParOf" srcId="{BBFDBF24-15F2-4D38-AB89-54167AC761C6}" destId="{5995FD70-38C8-4F6E-8F85-DA216AC40A3F}" srcOrd="8" destOrd="0" presId="urn:microsoft.com/office/officeart/2005/8/layout/chevron1"/>
    <dgm:cxn modelId="{86FF00E9-BB25-4C85-BFED-1B1BE84C788B}" type="presParOf" srcId="{BBFDBF24-15F2-4D38-AB89-54167AC761C6}" destId="{30D16207-D1BB-4D96-A6D0-45572F0FB6DF}" srcOrd="9" destOrd="0" presId="urn:microsoft.com/office/officeart/2005/8/layout/chevron1"/>
    <dgm:cxn modelId="{D5BEF3F3-16BD-46DB-9D66-019E83DC33A9}" type="presParOf" srcId="{BBFDBF24-15F2-4D38-AB89-54167AC761C6}" destId="{3FEA6440-43DC-4378-BCFA-1269A7898092}" srcOrd="10" destOrd="0" presId="urn:microsoft.com/office/officeart/2005/8/layout/chevron1"/>
  </dgm:cxnLst>
  <dgm:bg>
    <a:effectLst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5016A1-5C1B-4A67-BDBA-E5C27E493580}">
      <dsp:nvSpPr>
        <dsp:cNvPr id="0" name=""/>
        <dsp:cNvSpPr/>
      </dsp:nvSpPr>
      <dsp:spPr>
        <a:xfrm>
          <a:off x="5740" y="451619"/>
          <a:ext cx="2135309" cy="854123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/>
            <a:t>Guest </a:t>
          </a:r>
          <a:r>
            <a:rPr lang="de-DE" sz="1500" kern="1200" dirty="0" err="1"/>
            <a:t>presses</a:t>
          </a:r>
          <a:r>
            <a:rPr lang="de-DE" sz="1500" kern="1200" dirty="0"/>
            <a:t> </a:t>
          </a:r>
          <a:r>
            <a:rPr lang="de-DE" sz="1500" kern="1200" dirty="0" err="1"/>
            <a:t>door</a:t>
          </a:r>
          <a:r>
            <a:rPr lang="de-DE" sz="1500" kern="1200" dirty="0"/>
            <a:t> bell </a:t>
          </a:r>
          <a:r>
            <a:rPr lang="de-DE" sz="1500" kern="1200" dirty="0" err="1"/>
            <a:t>button</a:t>
          </a:r>
          <a:endParaRPr lang="de-DE" sz="1500" kern="1200" dirty="0"/>
        </a:p>
      </dsp:txBody>
      <dsp:txXfrm>
        <a:off x="432802" y="451619"/>
        <a:ext cx="1281186" cy="854123"/>
      </dsp:txXfrm>
    </dsp:sp>
    <dsp:sp modelId="{693E68C4-9DD3-4259-A699-BA75B02543B6}">
      <dsp:nvSpPr>
        <dsp:cNvPr id="0" name=""/>
        <dsp:cNvSpPr/>
      </dsp:nvSpPr>
      <dsp:spPr>
        <a:xfrm>
          <a:off x="1927518" y="451619"/>
          <a:ext cx="2135309" cy="854123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/>
            <a:t>12VAC on at </a:t>
          </a:r>
          <a:r>
            <a:rPr lang="de-DE" sz="1500" kern="1200" dirty="0" err="1"/>
            <a:t>the</a:t>
          </a:r>
          <a:r>
            <a:rPr lang="de-DE" sz="1500" kern="1200" dirty="0"/>
            <a:t> ring bell</a:t>
          </a:r>
        </a:p>
      </dsp:txBody>
      <dsp:txXfrm>
        <a:off x="2354580" y="451619"/>
        <a:ext cx="1281186" cy="854123"/>
      </dsp:txXfrm>
    </dsp:sp>
    <dsp:sp modelId="{3837319C-EEF3-4BDC-B05B-72B845021F5C}">
      <dsp:nvSpPr>
        <dsp:cNvPr id="0" name=""/>
        <dsp:cNvSpPr/>
      </dsp:nvSpPr>
      <dsp:spPr>
        <a:xfrm>
          <a:off x="3849297" y="451619"/>
          <a:ext cx="2135309" cy="854123"/>
        </a:xfrm>
        <a:prstGeom prst="chevron">
          <a:avLst/>
        </a:prstGeom>
        <a:solidFill>
          <a:srgbClr val="FFC000"/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/>
            <a:t>Custom pull-down </a:t>
          </a:r>
          <a:r>
            <a:rPr lang="de-DE" sz="1500" kern="1200" dirty="0" err="1"/>
            <a:t>circuit</a:t>
          </a:r>
          <a:r>
            <a:rPr lang="de-DE" sz="1500" kern="1200" dirty="0"/>
            <a:t> </a:t>
          </a:r>
          <a:r>
            <a:rPr lang="de-DE" sz="1500" kern="1200" dirty="0" err="1"/>
            <a:t>to</a:t>
          </a:r>
          <a:r>
            <a:rPr lang="de-DE" sz="1500" kern="1200" dirty="0"/>
            <a:t> </a:t>
          </a:r>
          <a:r>
            <a:rPr lang="de-DE" sz="1500" kern="1200" dirty="0" err="1"/>
            <a:t>be</a:t>
          </a:r>
          <a:r>
            <a:rPr lang="de-DE" sz="1500" kern="1200" dirty="0"/>
            <a:t> </a:t>
          </a:r>
          <a:r>
            <a:rPr lang="de-DE" sz="1500" kern="1200" dirty="0" err="1"/>
            <a:t>developed</a:t>
          </a:r>
          <a:endParaRPr lang="de-DE" sz="1500" kern="1200" dirty="0"/>
        </a:p>
      </dsp:txBody>
      <dsp:txXfrm>
        <a:off x="4276359" y="451619"/>
        <a:ext cx="1281186" cy="854123"/>
      </dsp:txXfrm>
    </dsp:sp>
    <dsp:sp modelId="{AB4E52F4-CD94-4F69-9127-AEA1D4B8A93E}">
      <dsp:nvSpPr>
        <dsp:cNvPr id="0" name=""/>
        <dsp:cNvSpPr/>
      </dsp:nvSpPr>
      <dsp:spPr>
        <a:xfrm>
          <a:off x="5771076" y="451619"/>
          <a:ext cx="2135309" cy="854123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/>
            <a:t>Smart </a:t>
          </a:r>
          <a:r>
            <a:rPr lang="de-DE" sz="1500" kern="1200" dirty="0" err="1"/>
            <a:t>home</a:t>
          </a:r>
          <a:r>
            <a:rPr lang="de-DE" sz="1500" kern="1200" dirty="0"/>
            <a:t> </a:t>
          </a:r>
          <a:r>
            <a:rPr lang="de-DE" sz="1500" kern="1200" dirty="0" err="1"/>
            <a:t>reed</a:t>
          </a:r>
          <a:r>
            <a:rPr lang="de-DE" sz="1500" kern="1200" dirty="0"/>
            <a:t> </a:t>
          </a:r>
          <a:r>
            <a:rPr lang="de-DE" sz="1500" kern="1200" dirty="0" err="1"/>
            <a:t>window</a:t>
          </a:r>
          <a:r>
            <a:rPr lang="de-DE" sz="1500" kern="1200" dirty="0"/>
            <a:t> </a:t>
          </a:r>
          <a:r>
            <a:rPr lang="de-DE" sz="1500" kern="1200" dirty="0" err="1"/>
            <a:t>contact</a:t>
          </a:r>
          <a:endParaRPr lang="de-DE" sz="1500" kern="1200" dirty="0"/>
        </a:p>
      </dsp:txBody>
      <dsp:txXfrm>
        <a:off x="6198138" y="451619"/>
        <a:ext cx="1281186" cy="854123"/>
      </dsp:txXfrm>
    </dsp:sp>
    <dsp:sp modelId="{5995FD70-38C8-4F6E-8F85-DA216AC40A3F}">
      <dsp:nvSpPr>
        <dsp:cNvPr id="0" name=""/>
        <dsp:cNvSpPr/>
      </dsp:nvSpPr>
      <dsp:spPr>
        <a:xfrm>
          <a:off x="7692855" y="451619"/>
          <a:ext cx="2135309" cy="854123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/>
            <a:t>Alexa </a:t>
          </a:r>
          <a:r>
            <a:rPr lang="de-DE" sz="1500" kern="1200" dirty="0" err="1"/>
            <a:t>routine</a:t>
          </a:r>
          <a:endParaRPr lang="de-DE" sz="1500" kern="1200" dirty="0"/>
        </a:p>
      </dsp:txBody>
      <dsp:txXfrm>
        <a:off x="8119917" y="451619"/>
        <a:ext cx="1281186" cy="854123"/>
      </dsp:txXfrm>
    </dsp:sp>
    <dsp:sp modelId="{3FEA6440-43DC-4378-BCFA-1269A7898092}">
      <dsp:nvSpPr>
        <dsp:cNvPr id="0" name=""/>
        <dsp:cNvSpPr/>
      </dsp:nvSpPr>
      <dsp:spPr>
        <a:xfrm>
          <a:off x="9614634" y="451619"/>
          <a:ext cx="2135309" cy="854123"/>
        </a:xfrm>
        <a:prstGeom prst="chevron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008" tIns="20003" rIns="20003" bIns="20003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/>
            <a:t>Launch Bosch </a:t>
          </a:r>
          <a:r>
            <a:rPr lang="de-DE" sz="1500" kern="1200" dirty="0" err="1"/>
            <a:t>Skill</a:t>
          </a:r>
          <a:endParaRPr lang="de-DE" sz="1500" kern="1200" dirty="0"/>
        </a:p>
      </dsp:txBody>
      <dsp:txXfrm>
        <a:off x="10041696" y="451619"/>
        <a:ext cx="1281186" cy="85412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image1.jp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7E753D-4F19-EDB6-EAA7-B78C6CE22E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4ECC6DC-A86F-2BF7-37C5-60DD12BD65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AC21750-C347-10DB-84EF-382BEFC1BD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F9CE8-15B1-40D9-9992-C66C6BB89397}" type="datetimeFigureOut">
              <a:rPr lang="de-DE" smtClean="0"/>
              <a:t>23.05.2022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B936908-A9C6-46AB-5580-26713C22BC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5FC0CEF-79D5-74B2-E87C-E28728F78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B6B4F-7F36-4AA5-BD9E-A0C10AE96A0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58514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D4B9B3-76E4-E471-BA7C-268AEE2B8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CE3E451-547E-300C-3775-138A81A1E0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7BFC136-1888-157C-A166-5E879DADAB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F9CE8-15B1-40D9-9992-C66C6BB89397}" type="datetimeFigureOut">
              <a:rPr lang="de-DE" smtClean="0"/>
              <a:t>23.05.2022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9D9B00D-47D8-BFDA-E486-5B909DC4C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6E925D3-E1F9-C742-672A-372CBE0CB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B6B4F-7F36-4AA5-BD9E-A0C10AE96A0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095768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78A86B5E-72A0-6824-8EF3-939FF5DEE4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88BAC397-D6B6-A06B-2222-62C1B6CBCA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F98AB58-73E0-DB9F-5A84-16CB8A4BD4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F9CE8-15B1-40D9-9992-C66C6BB89397}" type="datetimeFigureOut">
              <a:rPr lang="de-DE" smtClean="0"/>
              <a:t>23.05.2022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3578F84-AC6F-A58C-F48F-EFB99A929D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D6D5971-1F31-E8E3-4BD3-A388B9FED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B6B4F-7F36-4AA5-BD9E-A0C10AE96A0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400152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E481D2-807A-68B2-77F1-785212B929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D40837C-967D-5E20-E6E7-281EA704DA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EF5E588-179B-EE7B-E730-15A5A4FC9F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F9CE8-15B1-40D9-9992-C66C6BB89397}" type="datetimeFigureOut">
              <a:rPr lang="de-DE" smtClean="0"/>
              <a:t>23.05.2022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AD82682-65AD-996A-FC6F-AB09EB5DE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9FA3EBB-4699-84A2-F0F0-06470A43C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B6B4F-7F36-4AA5-BD9E-A0C10AE96A0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123104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1EA765-C60A-DF22-8991-B721DF57C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B119E50-9BF7-BEA3-B65B-C8CB1D667E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193A6B1-7A55-CCCB-ABBC-64A16A58F3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F9CE8-15B1-40D9-9992-C66C6BB89397}" type="datetimeFigureOut">
              <a:rPr lang="de-DE" smtClean="0"/>
              <a:t>23.05.2022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F2A844F-D9E0-5D8B-C406-CB6682D61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033821B-8853-E89B-D455-C5F9CCB51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B6B4F-7F36-4AA5-BD9E-A0C10AE96A0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04896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9E6A0B7-1A58-8158-61BB-04D81D985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CA42FBB-D2FF-E81A-D858-EF2B85086C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3FB0EED-ECEC-7A52-94EC-0CD864FDFB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22D3597-A0EF-BDDD-FDF2-BA19A0F2A3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F9CE8-15B1-40D9-9992-C66C6BB89397}" type="datetimeFigureOut">
              <a:rPr lang="de-DE" smtClean="0"/>
              <a:t>23.05.2022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CE31301-78FB-2EDD-4B28-4E88D6F93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C250541-D2AB-3FDE-3384-B41737EB9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B6B4F-7F36-4AA5-BD9E-A0C10AE96A0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96227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C62D4E-6A47-BD5B-0775-6D64776F9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D846B74-175B-3FB2-0891-445A1C8331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19AFB72-6737-423C-339B-FE8EA3FB80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A2956476-2FA7-9C72-47B2-BBCF31C5F1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7FCC0F94-6808-16B5-E57E-546D53B11C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4587927B-FD11-8B11-45E1-FF07A81E54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F9CE8-15B1-40D9-9992-C66C6BB89397}" type="datetimeFigureOut">
              <a:rPr lang="de-DE" smtClean="0"/>
              <a:t>23.05.2022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FEB9FAB3-122A-4046-B779-3AE6B8589F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F28210F2-3367-7F8E-6FBD-B1513CB77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B6B4F-7F36-4AA5-BD9E-A0C10AE96A0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33540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C38A66-F771-45D5-9F46-E035D1117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EB4A3E9-B1BC-4E34-4EE1-BE893DC68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F9CE8-15B1-40D9-9992-C66C6BB89397}" type="datetimeFigureOut">
              <a:rPr lang="de-DE" smtClean="0"/>
              <a:t>23.05.2022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DF4748D-CC4C-EE88-04D8-868DF7A40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A2B2349-745B-D9E6-4953-E9CE07C16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B6B4F-7F36-4AA5-BD9E-A0C10AE96A0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166830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69298396-F7A1-C3E3-A187-A94F9B438F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F9CE8-15B1-40D9-9992-C66C6BB89397}" type="datetimeFigureOut">
              <a:rPr lang="de-DE" smtClean="0"/>
              <a:t>23.05.2022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C976617-4308-F05D-1231-EB1534884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67F15EC-B3B1-16D1-6766-B1F6A208FC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B6B4F-7F36-4AA5-BD9E-A0C10AE96A0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866015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DAC0AD2-E4A7-4AC2-8753-3FCB1D07D2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C3A10EC-9403-0955-8B6A-8736C8AA55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59127DD-44B1-5CF7-B004-A7DA2E4F21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ABB9054-B944-ECC1-7BE2-F7A8567623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F9CE8-15B1-40D9-9992-C66C6BB89397}" type="datetimeFigureOut">
              <a:rPr lang="de-DE" smtClean="0"/>
              <a:t>23.05.2022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8D35742-23DC-F161-ABDD-16BFD567D0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E0A744D-C1AF-7DCB-3B08-83624B685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B6B4F-7F36-4AA5-BD9E-A0C10AE96A0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9301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E289D4-BAC3-0345-45AE-9C6DF8811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6E1A1EAA-FB27-3F68-150C-957D93C86C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27D114A-6534-8189-2719-1ABB8207C3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3FC8B88-9E1F-7367-11D2-C4E60E2863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9F9CE8-15B1-40D9-9992-C66C6BB89397}" type="datetimeFigureOut">
              <a:rPr lang="de-DE" smtClean="0"/>
              <a:t>23.05.2022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1A789A9-3017-0DAA-C32E-60DB39A2EC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781C0FB-45F1-C089-B7AF-896897CF6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B6B4F-7F36-4AA5-BD9E-A0C10AE96A0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578846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769D56C7-EC76-F74D-7F9F-6712631B9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2145495-3C9C-9EF6-20B8-C5EB349937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58CF2BC-49F5-2346-7D3C-8F761A9AE5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9F9CE8-15B1-40D9-9992-C66C6BB89397}" type="datetimeFigureOut">
              <a:rPr lang="de-DE" smtClean="0"/>
              <a:t>23.05.2022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FA06B4D-A644-1879-CD68-84ADA7B76A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E82A9E7-01AC-2931-F0C4-8BB60B7C42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FB6B4F-7F36-4AA5-BD9E-A0C10AE96A0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41622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1.jp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openxmlformats.org/officeDocument/2006/relationships/image" Target="../media/image4.jpg"/><Relationship Id="rId5" Type="http://schemas.openxmlformats.org/officeDocument/2006/relationships/diagramColors" Target="../diagrams/colors1.xml"/><Relationship Id="rId10" Type="http://schemas.openxmlformats.org/officeDocument/2006/relationships/image" Target="../media/image3.png"/><Relationship Id="rId4" Type="http://schemas.openxmlformats.org/officeDocument/2006/relationships/diagramQuickStyle" Target="../diagrams/quickStyle1.xml"/><Relationship Id="rId9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microsoft.com/office/2007/relationships/hdphoto" Target="../media/hdphoto3.wdp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9C7F24F-7BDB-7A8F-6AB9-C0173D12BA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485370"/>
          </a:xfrm>
        </p:spPr>
        <p:txBody>
          <a:bodyPr>
            <a:normAutofit/>
          </a:bodyPr>
          <a:lstStyle/>
          <a:p>
            <a:r>
              <a:rPr lang="de-DE" sz="4400" dirty="0"/>
              <a:t>Simple Alexa Smart Home Project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CB9F8D9-C856-FE43-095C-389418F961B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sz="2400" dirty="0"/>
              <a:t>Door bell </a:t>
            </a:r>
            <a:r>
              <a:rPr lang="de-DE" sz="2400" dirty="0" err="1"/>
              <a:t>to</a:t>
            </a:r>
            <a:r>
              <a:rPr lang="de-DE" sz="2400" dirty="0"/>
              <a:t> launch Bosch Eyes </a:t>
            </a:r>
            <a:r>
              <a:rPr lang="de-DE" sz="2400" dirty="0" err="1"/>
              <a:t>carema</a:t>
            </a:r>
            <a:r>
              <a:rPr lang="de-DE" sz="2400" dirty="0"/>
              <a:t> stream on Amazon Echo Show 10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104679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2DF4F9-F769-D0BF-4072-B93352941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Intended</a:t>
            </a:r>
            <a:r>
              <a:rPr lang="de-DE" dirty="0"/>
              <a:t> </a:t>
            </a:r>
            <a:r>
              <a:rPr lang="de-DE" dirty="0" err="1"/>
              <a:t>action</a:t>
            </a:r>
            <a:r>
              <a:rPr lang="de-DE" dirty="0"/>
              <a:t> </a:t>
            </a:r>
            <a:r>
              <a:rPr lang="de-DE" dirty="0" err="1"/>
              <a:t>flow</a:t>
            </a:r>
            <a:endParaRPr lang="de-DE" dirty="0"/>
          </a:p>
        </p:txBody>
      </p:sp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975605F3-1205-8783-A8FD-9F4BFA0BFD9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20062091"/>
              </p:ext>
            </p:extLst>
          </p:nvPr>
        </p:nvGraphicFramePr>
        <p:xfrm>
          <a:off x="241583" y="3684678"/>
          <a:ext cx="11755684" cy="17573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0" name="Grafik 9">
            <a:extLst>
              <a:ext uri="{FF2B5EF4-FFF2-40B4-BE49-F238E27FC236}">
                <a16:creationId xmlns:a16="http://schemas.microsoft.com/office/drawing/2014/main" id="{2D163FA2-E707-F617-4FB5-0042D834BFF2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39" r="18032"/>
          <a:stretch/>
        </p:blipFill>
        <p:spPr>
          <a:xfrm>
            <a:off x="9761102" y="1888064"/>
            <a:ext cx="2188350" cy="1896948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F2F321A8-DEA9-B8CB-B2F1-3D404C3F3E85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349" t="18471" r="9913" b="24644"/>
          <a:stretch/>
        </p:blipFill>
        <p:spPr>
          <a:xfrm>
            <a:off x="2127809" y="1333508"/>
            <a:ext cx="2046258" cy="2732220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BB59A93C-5DB3-4975-67F1-DA5E7B89C1E8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33125" t="39630" r="57153" b="28766"/>
          <a:stretch/>
        </p:blipFill>
        <p:spPr>
          <a:xfrm>
            <a:off x="6324937" y="1822012"/>
            <a:ext cx="1134533" cy="2074576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8C334130-0A32-E347-0737-88CB60A32F24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86" b="25162"/>
          <a:stretch/>
        </p:blipFill>
        <p:spPr>
          <a:xfrm>
            <a:off x="7815744" y="1388502"/>
            <a:ext cx="1777326" cy="2621363"/>
          </a:xfrm>
          <a:prstGeom prst="rect">
            <a:avLst/>
          </a:prstGeom>
        </p:spPr>
      </p:pic>
      <p:sp>
        <p:nvSpPr>
          <p:cNvPr id="17" name="Textfeld 16">
            <a:extLst>
              <a:ext uri="{FF2B5EF4-FFF2-40B4-BE49-F238E27FC236}">
                <a16:creationId xmlns:a16="http://schemas.microsoft.com/office/drawing/2014/main" id="{78FDC64A-EBCE-E77F-87A5-B87AF43B902F}"/>
              </a:ext>
            </a:extLst>
          </p:cNvPr>
          <p:cNvSpPr txBox="1"/>
          <p:nvPr/>
        </p:nvSpPr>
        <p:spPr>
          <a:xfrm>
            <a:off x="4174067" y="5051231"/>
            <a:ext cx="204625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Task: </a:t>
            </a:r>
            <a:r>
              <a:rPr lang="de-DE" dirty="0" err="1"/>
              <a:t>Convert</a:t>
            </a:r>
            <a:r>
              <a:rPr lang="de-DE" dirty="0"/>
              <a:t> 12VAC </a:t>
            </a:r>
            <a:r>
              <a:rPr lang="de-DE" dirty="0" err="1"/>
              <a:t>into</a:t>
            </a:r>
            <a:r>
              <a:rPr lang="de-DE" dirty="0"/>
              <a:t> pull-down switch </a:t>
            </a:r>
            <a:r>
              <a:rPr lang="de-DE" dirty="0" err="1"/>
              <a:t>contact</a:t>
            </a:r>
            <a:r>
              <a:rPr lang="de-DE" dirty="0"/>
              <a:t> parallel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reed</a:t>
            </a:r>
            <a:r>
              <a:rPr lang="de-DE" dirty="0"/>
              <a:t> switch in </a:t>
            </a:r>
            <a:r>
              <a:rPr lang="de-DE" dirty="0" err="1"/>
              <a:t>window</a:t>
            </a:r>
            <a:r>
              <a:rPr lang="de-DE" dirty="0"/>
              <a:t> </a:t>
            </a:r>
            <a:r>
              <a:rPr lang="de-DE" dirty="0" err="1"/>
              <a:t>contact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032175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DE70C3-F3FE-1807-8A32-F8D14767A0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pull-down </a:t>
            </a:r>
            <a:r>
              <a:rPr lang="de-DE" dirty="0" err="1"/>
              <a:t>circuit</a:t>
            </a:r>
            <a:r>
              <a:rPr lang="de-DE" dirty="0"/>
              <a:t>, V1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C97D1D46-F8B1-1D6D-42A5-A38C85D138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225899" y="2807253"/>
            <a:ext cx="4351701" cy="2447832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564C1C7E-6046-0DF5-48EF-8074B49E3DC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201" t="12897" r="26122" b="22107"/>
          <a:stretch/>
        </p:blipFill>
        <p:spPr>
          <a:xfrm rot="16200000">
            <a:off x="3503241" y="-755493"/>
            <a:ext cx="4522155" cy="10518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5360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DE70C3-F3FE-1807-8A32-F8D14767A0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pull-down </a:t>
            </a:r>
            <a:r>
              <a:rPr lang="de-DE" dirty="0" err="1"/>
              <a:t>circuit</a:t>
            </a:r>
            <a:r>
              <a:rPr lang="de-DE" dirty="0"/>
              <a:t>, V1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3A928E4-28EE-03AB-7616-6516E3FADB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234" b="26297"/>
          <a:stretch/>
        </p:blipFill>
        <p:spPr>
          <a:xfrm>
            <a:off x="0" y="1515539"/>
            <a:ext cx="12192000" cy="4284134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E5906762-9B2D-4CC4-DC94-05B84A8F273E}"/>
              </a:ext>
            </a:extLst>
          </p:cNvPr>
          <p:cNvSpPr/>
          <p:nvPr/>
        </p:nvSpPr>
        <p:spPr>
          <a:xfrm>
            <a:off x="3665556" y="2645310"/>
            <a:ext cx="965711" cy="1081087"/>
          </a:xfrm>
          <a:prstGeom prst="rect">
            <a:avLst/>
          </a:prstGeom>
          <a:noFill/>
          <a:ln w="381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BC59322F-5300-F059-3C94-934AB981EE82}"/>
              </a:ext>
            </a:extLst>
          </p:cNvPr>
          <p:cNvSpPr txBox="1"/>
          <p:nvPr/>
        </p:nvSpPr>
        <p:spPr>
          <a:xfrm>
            <a:off x="4631267" y="2517936"/>
            <a:ext cx="40941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00B0F0"/>
                </a:solidFill>
              </a:rPr>
              <a:t>tau = 450ms = RC</a:t>
            </a:r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de-DE" dirty="0">
                <a:solidFill>
                  <a:srgbClr val="00B0F0"/>
                </a:solidFill>
                <a:sym typeface="Wingdings" panose="05000000000000000000" pitchFamily="2" charset="2"/>
              </a:rPr>
              <a:t>R = 450450ms / 4.7µF = 95M</a:t>
            </a:r>
            <a:r>
              <a:rPr lang="el-GR" dirty="0">
                <a:solidFill>
                  <a:srgbClr val="00B0F0"/>
                </a:solidFill>
                <a:sym typeface="Wingdings" panose="05000000000000000000" pitchFamily="2" charset="2"/>
              </a:rPr>
              <a:t>Ω</a:t>
            </a:r>
            <a:r>
              <a:rPr lang="de-DE" dirty="0">
                <a:solidFill>
                  <a:srgbClr val="00B0F0"/>
                </a:solidFill>
                <a:sym typeface="Wingdings" panose="05000000000000000000" pitchFamily="2" charset="2"/>
              </a:rPr>
              <a:t>     okay!</a:t>
            </a:r>
            <a:endParaRPr lang="de-DE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2675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F5E674DE-9693-A08A-7FB3-C0D047BBE1B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358" b="26420"/>
          <a:stretch/>
        </p:blipFill>
        <p:spPr>
          <a:xfrm>
            <a:off x="0" y="778932"/>
            <a:ext cx="12192000" cy="4267201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CE33DF4A-0A0E-25A7-B037-A7B98C3BA807}"/>
              </a:ext>
            </a:extLst>
          </p:cNvPr>
          <p:cNvSpPr txBox="1"/>
          <p:nvPr/>
        </p:nvSpPr>
        <p:spPr>
          <a:xfrm>
            <a:off x="1507066" y="1735163"/>
            <a:ext cx="12380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FFFF00"/>
                </a:solidFill>
              </a:rPr>
              <a:t>Short press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A262C59-00D2-E164-8E50-1EA00430301B}"/>
              </a:ext>
            </a:extLst>
          </p:cNvPr>
          <p:cNvSpPr txBox="1"/>
          <p:nvPr/>
        </p:nvSpPr>
        <p:spPr>
          <a:xfrm>
            <a:off x="4055533" y="1690184"/>
            <a:ext cx="11370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>
                <a:solidFill>
                  <a:srgbClr val="FFFF00"/>
                </a:solidFill>
              </a:rPr>
              <a:t>long</a:t>
            </a:r>
            <a:r>
              <a:rPr lang="de-DE" dirty="0">
                <a:solidFill>
                  <a:srgbClr val="FFFF00"/>
                </a:solidFill>
              </a:rPr>
              <a:t> press</a:t>
            </a:r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9C5115C7-6C68-0109-3758-46F74CDC020C}"/>
              </a:ext>
            </a:extLst>
          </p:cNvPr>
          <p:cNvCxnSpPr>
            <a:cxnSpLocks/>
          </p:cNvCxnSpPr>
          <p:nvPr/>
        </p:nvCxnSpPr>
        <p:spPr>
          <a:xfrm>
            <a:off x="169333" y="2059516"/>
            <a:ext cx="10049934" cy="11921"/>
          </a:xfrm>
          <a:prstGeom prst="line">
            <a:avLst/>
          </a:prstGeom>
          <a:ln w="19050">
            <a:solidFill>
              <a:srgbClr val="00B0F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feld 10">
            <a:extLst>
              <a:ext uri="{FF2B5EF4-FFF2-40B4-BE49-F238E27FC236}">
                <a16:creationId xmlns:a16="http://schemas.microsoft.com/office/drawing/2014/main" id="{359AD261-2F28-AFCC-55C3-002E40E27B25}"/>
              </a:ext>
            </a:extLst>
          </p:cNvPr>
          <p:cNvSpPr txBox="1"/>
          <p:nvPr/>
        </p:nvSpPr>
        <p:spPr>
          <a:xfrm>
            <a:off x="1507065" y="3189453"/>
            <a:ext cx="12754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00F26D"/>
                </a:solidFill>
              </a:rPr>
              <a:t>switch on</a:t>
            </a:r>
          </a:p>
          <a:p>
            <a:r>
              <a:rPr lang="de-DE" dirty="0">
                <a:solidFill>
                  <a:srgbClr val="00F26D"/>
                </a:solidFill>
              </a:rPr>
              <a:t>(pull-down)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BB6B7D8E-D1C2-BAD7-3F3F-3AD03BE98956}"/>
              </a:ext>
            </a:extLst>
          </p:cNvPr>
          <p:cNvSpPr txBox="1"/>
          <p:nvPr/>
        </p:nvSpPr>
        <p:spPr>
          <a:xfrm>
            <a:off x="770467" y="5613400"/>
            <a:ext cx="6868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Problem </a:t>
            </a:r>
            <a:r>
              <a:rPr lang="de-DE" dirty="0" err="1"/>
              <a:t>with</a:t>
            </a:r>
            <a:r>
              <a:rPr lang="de-DE" dirty="0"/>
              <a:t> pull-down </a:t>
            </a:r>
            <a:r>
              <a:rPr lang="de-DE" dirty="0" err="1"/>
              <a:t>circuit</a:t>
            </a:r>
            <a:r>
              <a:rPr lang="de-DE" dirty="0"/>
              <a:t> V1: Transistor </a:t>
            </a:r>
            <a:r>
              <a:rPr lang="de-DE" dirty="0" err="1"/>
              <a:t>doesn‘t</a:t>
            </a:r>
            <a:r>
              <a:rPr lang="de-DE" dirty="0"/>
              <a:t> switch off </a:t>
            </a:r>
            <a:r>
              <a:rPr lang="de-DE" dirty="0" err="1"/>
              <a:t>reliably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606169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CBA7FD40-DB9F-4F2B-BEB5-DB2D404276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333" b="6805"/>
          <a:stretch/>
        </p:blipFill>
        <p:spPr>
          <a:xfrm>
            <a:off x="0" y="0"/>
            <a:ext cx="12192000" cy="5819775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C93A85D5-A62D-2869-3979-1663F3D2A40D}"/>
              </a:ext>
            </a:extLst>
          </p:cNvPr>
          <p:cNvSpPr txBox="1"/>
          <p:nvPr/>
        </p:nvSpPr>
        <p:spPr>
          <a:xfrm>
            <a:off x="408517" y="6013450"/>
            <a:ext cx="62088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Longer</a:t>
            </a:r>
            <a:r>
              <a:rPr lang="de-DE" dirty="0"/>
              <a:t> </a:t>
            </a:r>
            <a:r>
              <a:rPr lang="de-DE" dirty="0" err="1"/>
              <a:t>low</a:t>
            </a:r>
            <a:r>
              <a:rPr lang="de-DE" dirty="0"/>
              <a:t>-times (</a:t>
            </a:r>
            <a:r>
              <a:rPr lang="de-DE" dirty="0" err="1"/>
              <a:t>wanted</a:t>
            </a:r>
            <a:r>
              <a:rPr lang="de-DE" dirty="0"/>
              <a:t>) </a:t>
            </a:r>
            <a:r>
              <a:rPr lang="de-DE" dirty="0" err="1"/>
              <a:t>lead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slower</a:t>
            </a:r>
            <a:r>
              <a:rPr lang="de-DE" dirty="0"/>
              <a:t> </a:t>
            </a:r>
            <a:r>
              <a:rPr lang="de-DE" dirty="0" err="1"/>
              <a:t>rise</a:t>
            </a:r>
            <a:r>
              <a:rPr lang="de-DE" dirty="0"/>
              <a:t>-times (</a:t>
            </a:r>
            <a:r>
              <a:rPr lang="de-DE" dirty="0" err="1"/>
              <a:t>unwanted</a:t>
            </a:r>
            <a:r>
              <a:rPr lang="de-DE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774542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120</Words>
  <Application>Microsoft Office PowerPoint</Application>
  <PresentationFormat>Breitbild</PresentationFormat>
  <Paragraphs>20</Paragraphs>
  <Slides>6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Wingdings</vt:lpstr>
      <vt:lpstr>Office</vt:lpstr>
      <vt:lpstr>Simple Alexa Smart Home Project</vt:lpstr>
      <vt:lpstr>Intended action flow</vt:lpstr>
      <vt:lpstr>pull-down circuit, V1</vt:lpstr>
      <vt:lpstr>pull-down circuit, V1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Simple Alexa Smart Home Project</dc:title>
  <dc:creator>Holger Steffens</dc:creator>
  <cp:lastModifiedBy>Holger Steffens</cp:lastModifiedBy>
  <cp:revision>2</cp:revision>
  <dcterms:created xsi:type="dcterms:W3CDTF">2022-05-23T06:34:30Z</dcterms:created>
  <dcterms:modified xsi:type="dcterms:W3CDTF">2022-05-23T19:30:05Z</dcterms:modified>
</cp:coreProperties>
</file>

<file path=docProps/thumbnail.jpeg>
</file>